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86" r:id="rId4"/>
    <p:sldId id="292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2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878" y="3193485"/>
            <a:ext cx="4060241" cy="22322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8" name="Picture 7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41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Microsoft Word 2016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Starting </a:t>
            </a:r>
            <a:r>
              <a:rPr lang="en-US" sz="3000" b="1" dirty="0">
                <a:solidFill>
                  <a:srgbClr val="FF0000"/>
                </a:solidFill>
              </a:rPr>
              <a:t>Word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Getting </a:t>
            </a:r>
            <a:r>
              <a:rPr lang="en-US" sz="3000" b="1" dirty="0" smtClean="0">
                <a:solidFill>
                  <a:srgbClr val="FF0000"/>
                </a:solidFill>
              </a:rPr>
              <a:t>Started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Lab. 2 </a:t>
            </a:r>
            <a:r>
              <a:rPr lang="en-US" b="1" dirty="0">
                <a:solidFill>
                  <a:schemeClr val="bg1"/>
                </a:solidFill>
              </a:rPr>
              <a:t>(Microsoft Word 2016)    </a:t>
            </a:r>
            <a:r>
              <a:rPr lang="en-US" b="1" dirty="0" smtClean="0">
                <a:solidFill>
                  <a:schemeClr val="bg1"/>
                </a:solidFill>
              </a:rPr>
              <a:t>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Home Ribbon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52659" y="1268760"/>
            <a:ext cx="885698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You will find your text formatting tools here for making text bold, changing style, </a:t>
            </a:r>
            <a:r>
              <a:rPr lang="en-US" sz="2400" b="1" dirty="0" smtClean="0">
                <a:solidFill>
                  <a:prstClr val="black"/>
                </a:solidFill>
              </a:rPr>
              <a:t>font, paragraph </a:t>
            </a:r>
            <a:r>
              <a:rPr lang="en-US" sz="2400" b="1" dirty="0">
                <a:solidFill>
                  <a:prstClr val="black"/>
                </a:solidFill>
              </a:rPr>
              <a:t>alignment etc.     </a:t>
            </a:r>
          </a:p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rtl="0">
              <a:defRPr/>
            </a:pPr>
            <a:r>
              <a:rPr lang="en-US" b="1" dirty="0">
                <a:solidFill>
                  <a:prstClr val="white"/>
                </a:solidFill>
              </a:rPr>
              <a:t>Al-</a:t>
            </a:r>
            <a:r>
              <a:rPr lang="en-US" b="1" dirty="0" err="1">
                <a:solidFill>
                  <a:prstClr val="white"/>
                </a:solidFill>
              </a:rPr>
              <a:t>Karkh</a:t>
            </a:r>
            <a:r>
              <a:rPr lang="en-US" b="1" dirty="0">
                <a:solidFill>
                  <a:prstClr val="white"/>
                </a:solidFill>
              </a:rPr>
              <a:t> University of Science                Lab. 2 (Microsoft Word 2016)                 November 2018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b="74501"/>
          <a:stretch/>
        </p:blipFill>
        <p:spPr>
          <a:xfrm>
            <a:off x="181615" y="2708920"/>
            <a:ext cx="8700661" cy="179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2951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Insert Ribbon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43508" y="1199792"/>
            <a:ext cx="885698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This is where you will find your clip-art, tables, pictures, page breaks, and pretty </a:t>
            </a:r>
            <a:r>
              <a:rPr lang="en-US" sz="2400" b="1" dirty="0" smtClean="0">
                <a:solidFill>
                  <a:prstClr val="black"/>
                </a:solidFill>
              </a:rPr>
              <a:t>much anything </a:t>
            </a:r>
            <a:r>
              <a:rPr lang="en-US" sz="2400" b="1" dirty="0">
                <a:solidFill>
                  <a:prstClr val="black"/>
                </a:solidFill>
              </a:rPr>
              <a:t>you would want to insert into a document.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74526"/>
          <a:stretch/>
        </p:blipFill>
        <p:spPr>
          <a:xfrm>
            <a:off x="143508" y="2910286"/>
            <a:ext cx="8876520" cy="179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7735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35972</TotalTime>
  <Words>152</Words>
  <Application>Microsoft Office PowerPoint</Application>
  <PresentationFormat>On-screen Show (4:3)</PresentationFormat>
  <Paragraphs>27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288</cp:revision>
  <dcterms:created xsi:type="dcterms:W3CDTF">2017-03-24T08:33:37Z</dcterms:created>
  <dcterms:modified xsi:type="dcterms:W3CDTF">2018-12-14T04:35:16Z</dcterms:modified>
</cp:coreProperties>
</file>